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lsx" ContentType="application/vnd.openxmlformats-officedocument.spreadsheetml.sheet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4"/>
  </p:notesMasterIdLst>
  <p:sldIdLst>
    <p:sldId id="328" r:id="rId2"/>
    <p:sldId id="327" r:id="rId3"/>
  </p:sldIdLst>
  <p:sldSz cx="7200900" cy="10440988"/>
  <p:notesSz cx="6735763" cy="9866313"/>
  <p:defaultTextStyle>
    <a:defPPr>
      <a:defRPr lang="ja-JP"/>
    </a:defPPr>
    <a:lvl1pPr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1pPr>
    <a:lvl2pPr marL="481013" indent="-23813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2pPr>
    <a:lvl3pPr marL="962025" indent="-47625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3pPr>
    <a:lvl4pPr marL="1443038" indent="-71438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4pPr>
    <a:lvl5pPr marL="1924050" indent="-95250" algn="l" rtl="0" fontAlgn="base">
      <a:spcBef>
        <a:spcPct val="0"/>
      </a:spcBef>
      <a:spcAft>
        <a:spcPct val="0"/>
      </a:spcAft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5pPr>
    <a:lvl6pPr marL="22860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6pPr>
    <a:lvl7pPr marL="27432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7pPr>
    <a:lvl8pPr marL="32004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8pPr>
    <a:lvl9pPr marL="3657600" algn="l" defTabSz="914400" rtl="0" eaLnBrk="1" latinLnBrk="0" hangingPunct="1">
      <a:defRPr kumimoji="1" kern="1200">
        <a:solidFill>
          <a:schemeClr val="tx1"/>
        </a:solidFill>
        <a:latin typeface="Arial" charset="0"/>
        <a:ea typeface="ＭＳ Ｐゴシック" charset="-128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289">
          <p15:clr>
            <a:srgbClr val="A4A3A4"/>
          </p15:clr>
        </p15:guide>
        <p15:guide id="2" pos="2268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User" initials="U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FF0066"/>
    <a:srgbClr val="FF6600"/>
    <a:srgbClr val="FAFE54"/>
    <a:srgbClr val="FFCCCC"/>
    <a:srgbClr val="F9B47B"/>
    <a:srgbClr val="663300"/>
    <a:srgbClr val="FF5050"/>
    <a:srgbClr val="009BD2"/>
    <a:srgbClr val="CCE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69012ECD-51FC-41F1-AA8D-1B2483CD663E}" styleName="淡色スタイル 2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>
          <a:top>
            <a:lnRef idx="1">
              <a:schemeClr val="accent1"/>
            </a:lnRef>
          </a:top>
          <a:bottom>
            <a:lnRef idx="1">
              <a:schemeClr val="accent1"/>
            </a:lnRef>
          </a:bottom>
        </a:tcBdr>
      </a:tcStyle>
    </a:band1H>
    <a:band1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1V>
    <a:band2V>
      <a:tcStyle>
        <a:tcBdr>
          <a:left>
            <a:lnRef idx="1">
              <a:schemeClr val="accent1"/>
            </a:lnRef>
          </a:left>
          <a:right>
            <a:lnRef idx="1">
              <a:schemeClr val="accent1"/>
            </a:lnRef>
          </a:right>
        </a:tcBdr>
      </a:tcStyle>
    </a:band2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</a:tcStyle>
    </a:lastRow>
    <a:firstRow>
      <a:tcTxStyle b="on">
        <a:fontRef idx="minor">
          <a:scrgbClr r="0" g="0" b="0"/>
        </a:fontRef>
        <a:schemeClr val="bg1"/>
      </a:tcTxStyle>
      <a:tcStyle>
        <a:tcBdr/>
        <a:fillRef idx="1">
          <a:schemeClr val="accent1"/>
        </a:fillRef>
      </a:tcStyle>
    </a:firstRow>
  </a:tblStyle>
  <a:tblStyle styleId="{BC89EF96-8CEA-46FF-86C4-4CE0E7609802}" styleName="淡色スタイル 3 - アクセント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スタイルなし、表のグリッド線あり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8015" autoAdjust="0"/>
    <p:restoredTop sz="99642" autoAdjust="0"/>
  </p:normalViewPr>
  <p:slideViewPr>
    <p:cSldViewPr>
      <p:cViewPr varScale="1">
        <p:scale>
          <a:sx n="50" d="100"/>
          <a:sy n="50" d="100"/>
        </p:scale>
        <p:origin x="2766" y="72"/>
      </p:cViewPr>
      <p:guideLst>
        <p:guide orient="horz" pos="3289"/>
        <p:guide pos="22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commentAuthors" Target="commentAuthors.xml"/><Relationship Id="rId4" Type="http://schemas.openxmlformats.org/officeDocument/2006/relationships/notesMaster" Target="notesMasters/notesMaster1.xml"/><Relationship Id="rId9" Type="http://schemas.openxmlformats.org/officeDocument/2006/relationships/tableStyles" Target="tableStyle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3" name="日付プレースホルダ 2"/>
          <p:cNvSpPr>
            <a:spLocks noGrp="1"/>
          </p:cNvSpPr>
          <p:nvPr>
            <p:ph type="dt" idx="1"/>
          </p:nvPr>
        </p:nvSpPr>
        <p:spPr>
          <a:xfrm>
            <a:off x="3814626" y="0"/>
            <a:ext cx="2919565" cy="493868"/>
          </a:xfrm>
          <a:prstGeom prst="rect">
            <a:avLst/>
          </a:prstGeom>
        </p:spPr>
        <p:txBody>
          <a:bodyPr vert="horz" lIns="90763" tIns="45382" rIns="90763" bIns="45382" rtlCol="0"/>
          <a:lstStyle>
            <a:lvl1pPr algn="r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5C493B78-40B7-45F1-8777-8A1F296DA8B6}" type="datetimeFigureOut">
              <a:rPr lang="ja-JP" altLang="en-US"/>
              <a:pPr>
                <a:defRPr/>
              </a:pPr>
              <a:t>2020/1/27</a:t>
            </a:fld>
            <a:endParaRPr lang="ja-JP" altLang="en-US" dirty="0"/>
          </a:p>
        </p:txBody>
      </p:sp>
      <p:sp>
        <p:nvSpPr>
          <p:cNvPr id="4" name="スライド イメージ プレースホルダ 3"/>
          <p:cNvSpPr>
            <a:spLocks noGrp="1" noRot="1" noChangeAspect="1"/>
          </p:cNvSpPr>
          <p:nvPr>
            <p:ph type="sldImg" idx="2"/>
          </p:nvPr>
        </p:nvSpPr>
        <p:spPr>
          <a:xfrm>
            <a:off x="2092325" y="739775"/>
            <a:ext cx="2551113" cy="370046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0763" tIns="45382" rIns="90763" bIns="45382" rtlCol="0" anchor="ctr"/>
          <a:lstStyle/>
          <a:p>
            <a:pPr lvl="0"/>
            <a:endParaRPr lang="ja-JP" altLang="en-US" noProof="0" dirty="0"/>
          </a:p>
        </p:txBody>
      </p:sp>
      <p:sp>
        <p:nvSpPr>
          <p:cNvPr id="5" name="ノー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673262" y="4686223"/>
            <a:ext cx="5389240" cy="4440077"/>
          </a:xfrm>
          <a:prstGeom prst="rect">
            <a:avLst/>
          </a:prstGeom>
        </p:spPr>
        <p:txBody>
          <a:bodyPr vert="horz" lIns="90763" tIns="45382" rIns="90763" bIns="45382" rtlCol="0">
            <a:normAutofit/>
          </a:bodyPr>
          <a:lstStyle/>
          <a:p>
            <a:pPr lvl="0"/>
            <a:r>
              <a:rPr lang="ja-JP" altLang="en-US" noProof="0"/>
              <a:t>マスタ テキストの書式設定</a:t>
            </a:r>
          </a:p>
          <a:p>
            <a:pPr lvl="1"/>
            <a:r>
              <a:rPr lang="ja-JP" altLang="en-US" noProof="0"/>
              <a:t>第 </a:t>
            </a:r>
            <a:r>
              <a:rPr lang="en-US" altLang="ja-JP" noProof="0"/>
              <a:t>2 </a:t>
            </a:r>
            <a:r>
              <a:rPr lang="ja-JP" altLang="en-US" noProof="0"/>
              <a:t>レベル</a:t>
            </a:r>
          </a:p>
          <a:p>
            <a:pPr lvl="2"/>
            <a:r>
              <a:rPr lang="ja-JP" altLang="en-US" noProof="0"/>
              <a:t>第 </a:t>
            </a:r>
            <a:r>
              <a:rPr lang="en-US" altLang="ja-JP" noProof="0"/>
              <a:t>3 </a:t>
            </a:r>
            <a:r>
              <a:rPr lang="ja-JP" altLang="en-US" noProof="0"/>
              <a:t>レベル</a:t>
            </a:r>
          </a:p>
          <a:p>
            <a:pPr lvl="3"/>
            <a:r>
              <a:rPr lang="ja-JP" altLang="en-US" noProof="0"/>
              <a:t>第 </a:t>
            </a:r>
            <a:r>
              <a:rPr lang="en-US" altLang="ja-JP" noProof="0"/>
              <a:t>4 </a:t>
            </a:r>
            <a:r>
              <a:rPr lang="ja-JP" altLang="en-US" noProof="0"/>
              <a:t>レベル</a:t>
            </a:r>
          </a:p>
          <a:p>
            <a:pPr lvl="4"/>
            <a:r>
              <a:rPr lang="ja-JP" altLang="en-US" noProof="0"/>
              <a:t>第 </a:t>
            </a:r>
            <a:r>
              <a:rPr lang="en-US" altLang="ja-JP" noProof="0"/>
              <a:t>5 </a:t>
            </a:r>
            <a:r>
              <a:rPr lang="ja-JP" altLang="en-US" noProof="0"/>
              <a:t>レベル</a:t>
            </a:r>
          </a:p>
        </p:txBody>
      </p:sp>
      <p:sp>
        <p:nvSpPr>
          <p:cNvPr id="6" name="フッター プレースホルダ 5"/>
          <p:cNvSpPr>
            <a:spLocks noGrp="1"/>
          </p:cNvSpPr>
          <p:nvPr>
            <p:ph type="ftr" sz="quarter" idx="4"/>
          </p:nvPr>
        </p:nvSpPr>
        <p:spPr>
          <a:xfrm>
            <a:off x="0" y="9370868"/>
            <a:ext cx="2919565" cy="493867"/>
          </a:xfrm>
          <a:prstGeom prst="rect">
            <a:avLst/>
          </a:prstGeom>
        </p:spPr>
        <p:txBody>
          <a:bodyPr vert="horz" lIns="90763" tIns="45382" rIns="90763" bIns="45382" rtlCol="0" anchor="b"/>
          <a:lstStyle>
            <a:lvl1pPr algn="l" eaLnBrk="1" hangingPunct="1">
              <a:defRPr sz="1200"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ja-JP" altLang="en-US"/>
          </a:p>
        </p:txBody>
      </p:sp>
      <p:sp>
        <p:nvSpPr>
          <p:cNvPr id="7" name="スライド番号プレースホルダ 6"/>
          <p:cNvSpPr>
            <a:spLocks noGrp="1"/>
          </p:cNvSpPr>
          <p:nvPr>
            <p:ph type="sldNum" sz="quarter" idx="5"/>
          </p:nvPr>
        </p:nvSpPr>
        <p:spPr>
          <a:xfrm>
            <a:off x="3814626" y="9370868"/>
            <a:ext cx="2919565" cy="493867"/>
          </a:xfrm>
          <a:prstGeom prst="rect">
            <a:avLst/>
          </a:prstGeom>
        </p:spPr>
        <p:txBody>
          <a:bodyPr vert="horz" wrap="square" lIns="90763" tIns="45382" rIns="90763" bIns="45382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ea typeface="ＭＳ Ｐゴシック" pitchFamily="50" charset="-128"/>
              </a:defRPr>
            </a:lvl1pPr>
          </a:lstStyle>
          <a:p>
            <a:pPr>
              <a:defRPr/>
            </a:pPr>
            <a:fld id="{DCBC53C5-1E72-4911-BB17-3CDB87BBAF03}" type="slidenum">
              <a:rPr lang="ja-JP" altLang="en-US"/>
              <a:pPr>
                <a:defRPr/>
              </a:pPr>
              <a:t>‹#›</a:t>
            </a:fld>
            <a:endParaRPr lang="ja-JP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1pPr>
    <a:lvl2pPr marL="481013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2pPr>
    <a:lvl3pPr marL="962025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3pPr>
    <a:lvl4pPr marL="1443038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4pPr>
    <a:lvl5pPr marL="1924050" algn="l" rtl="0" eaLnBrk="0" fontAlgn="base" hangingPunct="0">
      <a:spcBef>
        <a:spcPct val="30000"/>
      </a:spcBef>
      <a:spcAft>
        <a:spcPct val="0"/>
      </a:spcAft>
      <a:defRPr kumimoji="1" sz="1300" kern="1200">
        <a:solidFill>
          <a:schemeClr val="tx1"/>
        </a:solidFill>
        <a:latin typeface="+mn-lt"/>
        <a:ea typeface="+mn-ea"/>
        <a:cs typeface="+mn-cs"/>
      </a:defRPr>
    </a:lvl5pPr>
    <a:lvl6pPr marL="2405558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6pPr>
    <a:lvl7pPr marL="2886669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7pPr>
    <a:lvl8pPr marL="3367781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8pPr>
    <a:lvl9pPr marL="3848892" algn="l" defTabSz="962223" rtl="0" eaLnBrk="1" latinLnBrk="0" hangingPunct="1">
      <a:defRPr kumimoji="1" sz="13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595079" y="3831988"/>
            <a:ext cx="6749176" cy="2642875"/>
          </a:xfrm>
        </p:spPr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190152" y="6989662"/>
            <a:ext cx="5559029" cy="3150423"/>
          </a:xfrm>
        </p:spPr>
        <p:txBody>
          <a:bodyPr/>
          <a:lstStyle>
            <a:lvl1pPr marL="0" indent="0" algn="ctr">
              <a:buNone/>
              <a:defRPr/>
            </a:lvl1pPr>
            <a:lvl2pPr marL="481112" indent="0" algn="ctr">
              <a:buNone/>
              <a:defRPr/>
            </a:lvl2pPr>
            <a:lvl3pPr marL="962223" indent="0" algn="ctr">
              <a:buNone/>
              <a:defRPr/>
            </a:lvl3pPr>
            <a:lvl4pPr marL="1443335" indent="0" algn="ctr">
              <a:buNone/>
              <a:defRPr/>
            </a:lvl4pPr>
            <a:lvl5pPr marL="1924446" indent="0" algn="ctr">
              <a:buNone/>
              <a:defRPr/>
            </a:lvl5pPr>
            <a:lvl6pPr marL="2405558" indent="0" algn="ctr">
              <a:buNone/>
              <a:defRPr/>
            </a:lvl6pPr>
            <a:lvl7pPr marL="2886669" indent="0" algn="ctr">
              <a:buNone/>
              <a:defRPr/>
            </a:lvl7pPr>
            <a:lvl8pPr marL="3367781" indent="0" algn="ctr">
              <a:buNone/>
              <a:defRPr/>
            </a:lvl8pPr>
            <a:lvl9pPr marL="3848892" indent="0" algn="ctr">
              <a:buNone/>
              <a:defRPr/>
            </a:lvl9pPr>
          </a:lstStyle>
          <a:p>
            <a:r>
              <a:rPr lang="ja-JP" altLang="en-US"/>
              <a:t>マスタ サブタイトルの書式設定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40189C-C9FE-4872-9CA3-B1E3DF75B25E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4E83EE3-DDF1-44A5-9E30-7DFC2895A89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5755720" y="494864"/>
            <a:ext cx="1785223" cy="10520746"/>
          </a:xfrm>
        </p:spPr>
        <p:txBody>
          <a:bodyPr vert="eaVert"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縦書きテキスト プレースホルダ 2"/>
          <p:cNvSpPr>
            <a:spLocks noGrp="1"/>
          </p:cNvSpPr>
          <p:nvPr>
            <p:ph type="body" orient="vert" idx="1"/>
          </p:nvPr>
        </p:nvSpPr>
        <p:spPr>
          <a:xfrm>
            <a:off x="398392" y="494864"/>
            <a:ext cx="5197316" cy="10520746"/>
          </a:xfrm>
        </p:spPr>
        <p:txBody>
          <a:bodyPr vert="eaVert"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C6C1BD-ECB6-4907-BBA8-880242EBAB0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B30F61-E6AE-4FF6-B8CE-9C5E6F8723A6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26745" y="7925000"/>
            <a:ext cx="6749177" cy="2450732"/>
          </a:xfrm>
        </p:spPr>
        <p:txBody>
          <a:bodyPr anchor="t"/>
          <a:lstStyle>
            <a:lvl1pPr algn="l">
              <a:defRPr sz="4200" b="1" cap="all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626745" y="5227745"/>
            <a:ext cx="6749177" cy="2697255"/>
          </a:xfrm>
        </p:spPr>
        <p:txBody>
          <a:bodyPr anchor="b"/>
          <a:lstStyle>
            <a:lvl1pPr marL="0" indent="0">
              <a:buNone/>
              <a:defRPr sz="2100"/>
            </a:lvl1pPr>
            <a:lvl2pPr marL="481112" indent="0">
              <a:buNone/>
              <a:defRPr sz="1900"/>
            </a:lvl2pPr>
            <a:lvl3pPr marL="962223" indent="0">
              <a:buNone/>
              <a:defRPr sz="1700"/>
            </a:lvl3pPr>
            <a:lvl4pPr marL="1443335" indent="0">
              <a:buNone/>
              <a:defRPr sz="1500"/>
            </a:lvl4pPr>
            <a:lvl5pPr marL="1924446" indent="0">
              <a:buNone/>
              <a:defRPr sz="1500"/>
            </a:lvl5pPr>
            <a:lvl6pPr marL="2405558" indent="0">
              <a:buNone/>
              <a:defRPr sz="1500"/>
            </a:lvl6pPr>
            <a:lvl7pPr marL="2886669" indent="0">
              <a:buNone/>
              <a:defRPr sz="1500"/>
            </a:lvl7pPr>
            <a:lvl8pPr marL="3367781" indent="0">
              <a:buNone/>
              <a:defRPr sz="1500"/>
            </a:lvl8pPr>
            <a:lvl9pPr marL="3848892" indent="0">
              <a:buNone/>
              <a:defRPr sz="15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9D5FAF-3879-4BEA-B110-08C7B969FE83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sz="half" idx="1"/>
          </p:nvPr>
        </p:nvSpPr>
        <p:spPr>
          <a:xfrm>
            <a:off x="398389" y="2878523"/>
            <a:ext cx="3490436" cy="81370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4048840" y="2878523"/>
            <a:ext cx="3492103" cy="8137083"/>
          </a:xfrm>
        </p:spPr>
        <p:txBody>
          <a:bodyPr/>
          <a:lstStyle>
            <a:lvl1pPr>
              <a:defRPr sz="2900"/>
            </a:lvl1pPr>
            <a:lvl2pPr>
              <a:defRPr sz="2500"/>
            </a:lvl2pPr>
            <a:lvl3pPr>
              <a:defRPr sz="2100"/>
            </a:lvl3pPr>
            <a:lvl4pPr>
              <a:defRPr sz="1900"/>
            </a:lvl4pPr>
            <a:lvl5pPr>
              <a:defRPr sz="1900"/>
            </a:lvl5pPr>
            <a:lvl6pPr>
              <a:defRPr sz="1900"/>
            </a:lvl6pPr>
            <a:lvl7pPr>
              <a:defRPr sz="1900"/>
            </a:lvl7pPr>
            <a:lvl8pPr>
              <a:defRPr sz="1900"/>
            </a:lvl8pPr>
            <a:lvl9pPr>
              <a:defRPr sz="19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3DDF5A-B9BB-439E-88BC-D1F57558EE27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6720" y="493050"/>
            <a:ext cx="7145894" cy="2055570"/>
          </a:xfrm>
        </p:spPr>
        <p:txBody>
          <a:bodyPr/>
          <a:lstStyle>
            <a:lvl1pPr>
              <a:defRPr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テキスト プレースホルダ 2"/>
          <p:cNvSpPr>
            <a:spLocks noGrp="1"/>
          </p:cNvSpPr>
          <p:nvPr>
            <p:ph type="body" idx="1"/>
          </p:nvPr>
        </p:nvSpPr>
        <p:spPr>
          <a:xfrm>
            <a:off x="396716" y="2760699"/>
            <a:ext cx="3508772" cy="115104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112" indent="0">
              <a:buNone/>
              <a:defRPr sz="2100" b="1"/>
            </a:lvl2pPr>
            <a:lvl3pPr marL="962223" indent="0">
              <a:buNone/>
              <a:defRPr sz="1900" b="1"/>
            </a:lvl3pPr>
            <a:lvl4pPr marL="1443335" indent="0">
              <a:buNone/>
              <a:defRPr sz="1700" b="1"/>
            </a:lvl4pPr>
            <a:lvl5pPr marL="1924446" indent="0">
              <a:buNone/>
              <a:defRPr sz="1700" b="1"/>
            </a:lvl5pPr>
            <a:lvl6pPr marL="2405558" indent="0">
              <a:buNone/>
              <a:defRPr sz="1700" b="1"/>
            </a:lvl6pPr>
            <a:lvl7pPr marL="2886669" indent="0">
              <a:buNone/>
              <a:defRPr sz="1700" b="1"/>
            </a:lvl7pPr>
            <a:lvl8pPr marL="3367781" indent="0">
              <a:buNone/>
              <a:defRPr sz="1700" b="1"/>
            </a:lvl8pPr>
            <a:lvl9pPr marL="3848892" indent="0">
              <a:buNone/>
              <a:defRPr sz="17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4" name="コンテンツ プレースホルダ 3"/>
          <p:cNvSpPr>
            <a:spLocks noGrp="1"/>
          </p:cNvSpPr>
          <p:nvPr>
            <p:ph sz="half" idx="2"/>
          </p:nvPr>
        </p:nvSpPr>
        <p:spPr>
          <a:xfrm>
            <a:off x="396716" y="3911749"/>
            <a:ext cx="3508772" cy="710567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5" name="テキスト プレースホルダ 4"/>
          <p:cNvSpPr>
            <a:spLocks noGrp="1"/>
          </p:cNvSpPr>
          <p:nvPr>
            <p:ph type="body" sz="quarter" idx="3"/>
          </p:nvPr>
        </p:nvSpPr>
        <p:spPr>
          <a:xfrm>
            <a:off x="4033838" y="2760699"/>
            <a:ext cx="3508772" cy="1151046"/>
          </a:xfrm>
        </p:spPr>
        <p:txBody>
          <a:bodyPr anchor="b"/>
          <a:lstStyle>
            <a:lvl1pPr marL="0" indent="0">
              <a:buNone/>
              <a:defRPr sz="2500" b="1"/>
            </a:lvl1pPr>
            <a:lvl2pPr marL="481112" indent="0">
              <a:buNone/>
              <a:defRPr sz="2100" b="1"/>
            </a:lvl2pPr>
            <a:lvl3pPr marL="962223" indent="0">
              <a:buNone/>
              <a:defRPr sz="1900" b="1"/>
            </a:lvl3pPr>
            <a:lvl4pPr marL="1443335" indent="0">
              <a:buNone/>
              <a:defRPr sz="1700" b="1"/>
            </a:lvl4pPr>
            <a:lvl5pPr marL="1924446" indent="0">
              <a:buNone/>
              <a:defRPr sz="1700" b="1"/>
            </a:lvl5pPr>
            <a:lvl6pPr marL="2405558" indent="0">
              <a:buNone/>
              <a:defRPr sz="1700" b="1"/>
            </a:lvl6pPr>
            <a:lvl7pPr marL="2886669" indent="0">
              <a:buNone/>
              <a:defRPr sz="1700" b="1"/>
            </a:lvl7pPr>
            <a:lvl8pPr marL="3367781" indent="0">
              <a:buNone/>
              <a:defRPr sz="1700" b="1"/>
            </a:lvl8pPr>
            <a:lvl9pPr marL="3848892" indent="0">
              <a:buNone/>
              <a:defRPr sz="1700" b="1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6" name="コンテンツ プレースホルダ 5"/>
          <p:cNvSpPr>
            <a:spLocks noGrp="1"/>
          </p:cNvSpPr>
          <p:nvPr>
            <p:ph sz="quarter" idx="4"/>
          </p:nvPr>
        </p:nvSpPr>
        <p:spPr>
          <a:xfrm>
            <a:off x="4033838" y="3911749"/>
            <a:ext cx="3508772" cy="7105672"/>
          </a:xfrm>
        </p:spPr>
        <p:txBody>
          <a:bodyPr/>
          <a:lstStyle>
            <a:lvl1pPr>
              <a:defRPr sz="2500"/>
            </a:lvl1pPr>
            <a:lvl2pPr>
              <a:defRPr sz="2100"/>
            </a:lvl2pPr>
            <a:lvl3pPr>
              <a:defRPr sz="190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A36E0AD-53F9-44D9-9C2E-A92933713881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2388768-2B76-4A2B-ABB5-6678E0F6F818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D1C743C-6C39-4B96-BBC3-3DA61B4969F2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396724" y="491239"/>
            <a:ext cx="2611994" cy="2090009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コンテンツ プレースホルダ 2"/>
          <p:cNvSpPr>
            <a:spLocks noGrp="1"/>
          </p:cNvSpPr>
          <p:nvPr>
            <p:ph idx="1"/>
          </p:nvPr>
        </p:nvSpPr>
        <p:spPr>
          <a:xfrm>
            <a:off x="3103729" y="491235"/>
            <a:ext cx="4438889" cy="10526183"/>
          </a:xfrm>
        </p:spPr>
        <p:txBody>
          <a:bodyPr/>
          <a:lstStyle>
            <a:lvl1pPr>
              <a:defRPr sz="3400"/>
            </a:lvl1pPr>
            <a:lvl2pPr>
              <a:defRPr sz="2900"/>
            </a:lvl2pPr>
            <a:lvl3pPr>
              <a:defRPr sz="2500"/>
            </a:lvl3pPr>
            <a:lvl4pPr>
              <a:defRPr sz="2100"/>
            </a:lvl4pPr>
            <a:lvl5pPr>
              <a:defRPr sz="2100"/>
            </a:lvl5pPr>
            <a:lvl6pPr>
              <a:defRPr sz="2100"/>
            </a:lvl6pPr>
            <a:lvl7pPr>
              <a:defRPr sz="2100"/>
            </a:lvl7pPr>
            <a:lvl8pPr>
              <a:defRPr sz="2100"/>
            </a:lvl8pPr>
            <a:lvl9pPr>
              <a:defRPr sz="2100"/>
            </a:lvl9pPr>
          </a:lstStyle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396724" y="2581245"/>
            <a:ext cx="2611994" cy="8436173"/>
          </a:xfrm>
        </p:spPr>
        <p:txBody>
          <a:bodyPr/>
          <a:lstStyle>
            <a:lvl1pPr marL="0" indent="0">
              <a:buNone/>
              <a:defRPr sz="1500"/>
            </a:lvl1pPr>
            <a:lvl2pPr marL="481112" indent="0">
              <a:buNone/>
              <a:defRPr sz="1300"/>
            </a:lvl2pPr>
            <a:lvl3pPr marL="962223" indent="0">
              <a:buNone/>
              <a:defRPr sz="1100"/>
            </a:lvl3pPr>
            <a:lvl4pPr marL="1443335" indent="0">
              <a:buNone/>
              <a:defRPr sz="900"/>
            </a:lvl4pPr>
            <a:lvl5pPr marL="1924446" indent="0">
              <a:buNone/>
              <a:defRPr sz="900"/>
            </a:lvl5pPr>
            <a:lvl6pPr marL="2405558" indent="0">
              <a:buNone/>
              <a:defRPr sz="900"/>
            </a:lvl6pPr>
            <a:lvl7pPr marL="2886669" indent="0">
              <a:buNone/>
              <a:defRPr sz="900"/>
            </a:lvl7pPr>
            <a:lvl8pPr marL="3367781" indent="0">
              <a:buNone/>
              <a:defRPr sz="900"/>
            </a:lvl8pPr>
            <a:lvl9pPr marL="3848892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E241A-48C1-4FE4-8B28-58F60D8B9EEC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556861" y="8633760"/>
            <a:ext cx="4762262" cy="1018721"/>
          </a:xfrm>
        </p:spPr>
        <p:txBody>
          <a:bodyPr anchor="b"/>
          <a:lstStyle>
            <a:lvl1pPr algn="l">
              <a:defRPr sz="2100" b="1"/>
            </a:lvl1pPr>
          </a:lstStyle>
          <a:p>
            <a:r>
              <a:rPr lang="ja-JP" altLang="en-US"/>
              <a:t>マスタ タイトルの書式設定</a:t>
            </a:r>
          </a:p>
        </p:txBody>
      </p:sp>
      <p:sp>
        <p:nvSpPr>
          <p:cNvPr id="3" name="図プレースホルダ 2"/>
          <p:cNvSpPr>
            <a:spLocks noGrp="1"/>
          </p:cNvSpPr>
          <p:nvPr>
            <p:ph type="pic" idx="1"/>
          </p:nvPr>
        </p:nvSpPr>
        <p:spPr>
          <a:xfrm>
            <a:off x="1556861" y="1102108"/>
            <a:ext cx="4762262" cy="7399326"/>
          </a:xfrm>
        </p:spPr>
        <p:txBody>
          <a:bodyPr lIns="112446" tIns="56222" rIns="112446" bIns="56222"/>
          <a:lstStyle>
            <a:lvl1pPr marL="0" indent="0">
              <a:buNone/>
              <a:defRPr sz="3400"/>
            </a:lvl1pPr>
            <a:lvl2pPr marL="481112" indent="0">
              <a:buNone/>
              <a:defRPr sz="2900"/>
            </a:lvl2pPr>
            <a:lvl3pPr marL="962223" indent="0">
              <a:buNone/>
              <a:defRPr sz="2500"/>
            </a:lvl3pPr>
            <a:lvl4pPr marL="1443335" indent="0">
              <a:buNone/>
              <a:defRPr sz="2100"/>
            </a:lvl4pPr>
            <a:lvl5pPr marL="1924446" indent="0">
              <a:buNone/>
              <a:defRPr sz="2100"/>
            </a:lvl5pPr>
            <a:lvl6pPr marL="2405558" indent="0">
              <a:buNone/>
              <a:defRPr sz="2100"/>
            </a:lvl6pPr>
            <a:lvl7pPr marL="2886669" indent="0">
              <a:buNone/>
              <a:defRPr sz="2100"/>
            </a:lvl7pPr>
            <a:lvl8pPr marL="3367781" indent="0">
              <a:buNone/>
              <a:defRPr sz="2100"/>
            </a:lvl8pPr>
            <a:lvl9pPr marL="3848892" indent="0">
              <a:buNone/>
              <a:defRPr sz="2100"/>
            </a:lvl9pPr>
          </a:lstStyle>
          <a:p>
            <a:pPr lvl="0"/>
            <a:endParaRPr lang="ja-JP" altLang="en-US" noProof="0"/>
          </a:p>
        </p:txBody>
      </p:sp>
      <p:sp>
        <p:nvSpPr>
          <p:cNvPr id="4" name="テキスト プレースホルダ 3"/>
          <p:cNvSpPr>
            <a:spLocks noGrp="1"/>
          </p:cNvSpPr>
          <p:nvPr>
            <p:ph type="body" sz="half" idx="2"/>
          </p:nvPr>
        </p:nvSpPr>
        <p:spPr>
          <a:xfrm>
            <a:off x="1556861" y="9652477"/>
            <a:ext cx="4762262" cy="1448324"/>
          </a:xfrm>
        </p:spPr>
        <p:txBody>
          <a:bodyPr/>
          <a:lstStyle>
            <a:lvl1pPr marL="0" indent="0">
              <a:buNone/>
              <a:defRPr sz="1500"/>
            </a:lvl1pPr>
            <a:lvl2pPr marL="481112" indent="0">
              <a:buNone/>
              <a:defRPr sz="1300"/>
            </a:lvl2pPr>
            <a:lvl3pPr marL="962223" indent="0">
              <a:buNone/>
              <a:defRPr sz="1100"/>
            </a:lvl3pPr>
            <a:lvl4pPr marL="1443335" indent="0">
              <a:buNone/>
              <a:defRPr sz="900"/>
            </a:lvl4pPr>
            <a:lvl5pPr marL="1924446" indent="0">
              <a:buNone/>
              <a:defRPr sz="900"/>
            </a:lvl5pPr>
            <a:lvl6pPr marL="2405558" indent="0">
              <a:buNone/>
              <a:defRPr sz="900"/>
            </a:lvl6pPr>
            <a:lvl7pPr marL="2886669" indent="0">
              <a:buNone/>
              <a:defRPr sz="900"/>
            </a:lvl7pPr>
            <a:lvl8pPr marL="3367781" indent="0">
              <a:buNone/>
              <a:defRPr sz="900"/>
            </a:lvl8pPr>
            <a:lvl9pPr marL="3848892" indent="0">
              <a:buNone/>
              <a:defRPr sz="900"/>
            </a:lvl9pPr>
          </a:lstStyle>
          <a:p>
            <a:pPr lvl="0"/>
            <a:r>
              <a:rPr lang="ja-JP" altLang="en-US"/>
              <a:t>マスタ テキストの書式設定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42F46D-F781-40CD-BD8E-0079458D521D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361713" y="418309"/>
            <a:ext cx="6477476" cy="174016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652" tIns="51325" rIns="102652" bIns="51325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タイトルの書式設定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361713" y="2436231"/>
            <a:ext cx="6477476" cy="688871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652" tIns="51325" rIns="102652" bIns="51325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ja-JP" altLang="en-US"/>
              <a:t>マスタ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361712" y="9505650"/>
            <a:ext cx="1678543" cy="72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652" tIns="51325" rIns="102652" bIns="51325" numCol="1" anchor="t" anchorCtr="0" compatLnSpc="1">
            <a:prstTxWarp prst="textNoShape">
              <a:avLst/>
            </a:prstTxWarp>
          </a:bodyPr>
          <a:lstStyle>
            <a:lvl1pPr>
              <a:defRPr sz="1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460308" y="9505650"/>
            <a:ext cx="2280285" cy="72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652" tIns="51325" rIns="102652" bIns="51325" numCol="1" anchor="t" anchorCtr="0" compatLnSpc="1">
            <a:prstTxWarp prst="textNoShape">
              <a:avLst/>
            </a:prstTxWarp>
          </a:bodyPr>
          <a:lstStyle>
            <a:lvl1pPr algn="ctr">
              <a:defRPr sz="1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endParaRPr lang="en-US" altLang="ja-JP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160645" y="9505650"/>
            <a:ext cx="1678544" cy="7295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102652" tIns="51325" rIns="102652" bIns="51325" numCol="1" anchor="t" anchorCtr="0" compatLnSpc="1">
            <a:prstTxWarp prst="textNoShape">
              <a:avLst/>
            </a:prstTxWarp>
          </a:bodyPr>
          <a:lstStyle>
            <a:lvl1pPr algn="r">
              <a:defRPr sz="1600">
                <a:solidFill>
                  <a:schemeClr val="tx1"/>
                </a:solidFill>
                <a:latin typeface="Arial" charset="0"/>
                <a:ea typeface="ＭＳ Ｐゴシック" pitchFamily="50" charset="-128"/>
              </a:defRPr>
            </a:lvl1pPr>
          </a:lstStyle>
          <a:p>
            <a:pPr>
              <a:defRPr/>
            </a:pPr>
            <a:fld id="{6EDA23B0-7A64-4EFC-8B27-44E0F57BE830}" type="slidenum">
              <a:rPr lang="en-US" altLang="ja-JP">
                <a:solidFill>
                  <a:srgbClr val="000000"/>
                </a:solidFill>
              </a:rPr>
              <a:pPr>
                <a:defRPr/>
              </a:pPr>
              <a:t>‹#›</a:t>
            </a:fld>
            <a:endParaRPr lang="en-US" altLang="ja-JP">
              <a:solidFill>
                <a:srgbClr val="000000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sldNum="0" hdr="0" dt="0"/>
  <p:txStyles>
    <p:titleStyle>
      <a:lvl1pPr algn="ctr" defTabSz="1025703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+mj-lt"/>
          <a:ea typeface="+mj-ea"/>
          <a:cs typeface="+mj-cs"/>
        </a:defRPr>
      </a:lvl1pPr>
      <a:lvl2pPr algn="ctr" defTabSz="1025703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2pPr>
      <a:lvl3pPr algn="ctr" defTabSz="1025703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3pPr>
      <a:lvl4pPr algn="ctr" defTabSz="1025703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4pPr>
      <a:lvl5pPr algn="ctr" defTabSz="1025703" rtl="0" eaLnBrk="0" fontAlgn="base" hangingPunct="0">
        <a:spcBef>
          <a:spcPct val="0"/>
        </a:spcBef>
        <a:spcAft>
          <a:spcPct val="0"/>
        </a:spcAft>
        <a:defRPr kumimoji="1" sz="4900">
          <a:solidFill>
            <a:schemeClr val="tx2"/>
          </a:solidFill>
          <a:latin typeface="Arial" charset="0"/>
          <a:ea typeface="ＭＳ Ｐゴシック" pitchFamily="50" charset="-128"/>
        </a:defRPr>
      </a:lvl5pPr>
      <a:lvl6pPr marL="481112" algn="ctr" defTabSz="1124265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ＭＳ Ｐゴシック" pitchFamily="50" charset="-128"/>
        </a:defRPr>
      </a:lvl6pPr>
      <a:lvl7pPr marL="962223" algn="ctr" defTabSz="1124265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ＭＳ Ｐゴシック" pitchFamily="50" charset="-128"/>
        </a:defRPr>
      </a:lvl7pPr>
      <a:lvl8pPr marL="1443335" algn="ctr" defTabSz="1124265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ＭＳ Ｐゴシック" pitchFamily="50" charset="-128"/>
        </a:defRPr>
      </a:lvl8pPr>
      <a:lvl9pPr marL="1924446" algn="ctr" defTabSz="1124265" rtl="0" fontAlgn="base">
        <a:spcBef>
          <a:spcPct val="0"/>
        </a:spcBef>
        <a:spcAft>
          <a:spcPct val="0"/>
        </a:spcAft>
        <a:defRPr kumimoji="1" sz="5400">
          <a:solidFill>
            <a:schemeClr val="tx2"/>
          </a:solidFill>
          <a:latin typeface="Arial" charset="0"/>
          <a:ea typeface="ＭＳ Ｐゴシック" pitchFamily="50" charset="-128"/>
        </a:defRPr>
      </a:lvl9pPr>
    </p:titleStyle>
    <p:bodyStyle>
      <a:lvl1pPr marL="384221" indent="-384221" algn="l" defTabSz="1025703" rtl="0" eaLnBrk="0" fontAlgn="base" hangingPunct="0">
        <a:spcBef>
          <a:spcPct val="20000"/>
        </a:spcBef>
        <a:spcAft>
          <a:spcPct val="0"/>
        </a:spcAft>
        <a:buChar char="•"/>
        <a:defRPr kumimoji="1" sz="3600">
          <a:solidFill>
            <a:schemeClr val="tx1"/>
          </a:solidFill>
          <a:latin typeface="+mn-lt"/>
          <a:ea typeface="+mn-ea"/>
          <a:cs typeface="+mn-cs"/>
        </a:defRPr>
      </a:lvl1pPr>
      <a:lvl2pPr marL="833593" indent="-319071" algn="l" defTabSz="1025703" rtl="0" eaLnBrk="0" fontAlgn="base" hangingPunct="0">
        <a:spcBef>
          <a:spcPct val="20000"/>
        </a:spcBef>
        <a:spcAft>
          <a:spcPct val="0"/>
        </a:spcAft>
        <a:buChar char="–"/>
        <a:defRPr kumimoji="1" sz="3200">
          <a:solidFill>
            <a:schemeClr val="tx1"/>
          </a:solidFill>
          <a:latin typeface="+mn-lt"/>
          <a:ea typeface="+mn-ea"/>
        </a:defRPr>
      </a:lvl2pPr>
      <a:lvl3pPr marL="1282964" indent="-257261" algn="l" defTabSz="1025703" rtl="0" eaLnBrk="0" fontAlgn="base" hangingPunct="0">
        <a:spcBef>
          <a:spcPct val="20000"/>
        </a:spcBef>
        <a:spcAft>
          <a:spcPct val="0"/>
        </a:spcAft>
        <a:buChar char="•"/>
        <a:defRPr kumimoji="1" sz="2700">
          <a:solidFill>
            <a:schemeClr val="tx1"/>
          </a:solidFill>
          <a:latin typeface="+mn-lt"/>
          <a:ea typeface="+mn-ea"/>
        </a:defRPr>
      </a:lvl3pPr>
      <a:lvl4pPr marL="1795816" indent="-255591" algn="l" defTabSz="1025703" rtl="0" eaLnBrk="0" fontAlgn="base" hangingPunct="0">
        <a:spcBef>
          <a:spcPct val="20000"/>
        </a:spcBef>
        <a:spcAft>
          <a:spcPct val="0"/>
        </a:spcAft>
        <a:buChar char="–"/>
        <a:defRPr kumimoji="1" sz="2200">
          <a:solidFill>
            <a:schemeClr val="tx1"/>
          </a:solidFill>
          <a:latin typeface="+mn-lt"/>
          <a:ea typeface="+mn-ea"/>
        </a:defRPr>
      </a:lvl4pPr>
      <a:lvl5pPr marL="2310338" indent="-257261" algn="l" defTabSz="1025703" rtl="0" eaLnBrk="0" fontAlgn="base" hangingPunct="0">
        <a:spcBef>
          <a:spcPct val="20000"/>
        </a:spcBef>
        <a:spcAft>
          <a:spcPct val="0"/>
        </a:spcAft>
        <a:buChar char="»"/>
        <a:defRPr kumimoji="1" sz="2200">
          <a:solidFill>
            <a:schemeClr val="tx1"/>
          </a:solidFill>
          <a:latin typeface="+mn-lt"/>
          <a:ea typeface="+mn-ea"/>
        </a:defRPr>
      </a:lvl5pPr>
      <a:lvl6pPr marL="3011959" indent="-282319" algn="l" defTabSz="1124265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6pPr>
      <a:lvl7pPr marL="3493071" indent="-282319" algn="l" defTabSz="1124265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7pPr>
      <a:lvl8pPr marL="3974182" indent="-282319" algn="l" defTabSz="1124265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8pPr>
      <a:lvl9pPr marL="4455294" indent="-282319" algn="l" defTabSz="1124265" rtl="0" fontAlgn="base">
        <a:spcBef>
          <a:spcPct val="20000"/>
        </a:spcBef>
        <a:spcAft>
          <a:spcPct val="0"/>
        </a:spcAft>
        <a:buChar char="»"/>
        <a:defRPr kumimoji="1" sz="2400">
          <a:solidFill>
            <a:schemeClr val="tx1"/>
          </a:solidFill>
          <a:latin typeface="+mn-lt"/>
          <a:ea typeface="+mn-ea"/>
        </a:defRPr>
      </a:lvl9pPr>
    </p:bodyStyle>
    <p:otherStyle>
      <a:defPPr>
        <a:defRPr lang="ja-JP"/>
      </a:defPPr>
      <a:lvl1pPr marL="0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1pPr>
      <a:lvl2pPr marL="481112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2pPr>
      <a:lvl3pPr marL="962223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3pPr>
      <a:lvl4pPr marL="1443335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924446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5pPr>
      <a:lvl6pPr marL="2405558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6pPr>
      <a:lvl7pPr marL="2886669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7pPr>
      <a:lvl8pPr marL="3367781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8pPr>
      <a:lvl9pPr marL="3848892" algn="l" defTabSz="962223" rtl="0" eaLnBrk="1" latinLnBrk="0" hangingPunct="1">
        <a:defRPr kumimoji="1" sz="19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Microsoft_Excel_Worksheet.xlsx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3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グループ化 49"/>
          <p:cNvGrpSpPr/>
          <p:nvPr/>
        </p:nvGrpSpPr>
        <p:grpSpPr>
          <a:xfrm>
            <a:off x="-71958" y="0"/>
            <a:ext cx="7436270" cy="3343603"/>
            <a:chOff x="-4248422" y="3420294"/>
            <a:chExt cx="7436270" cy="3343603"/>
          </a:xfrm>
        </p:grpSpPr>
        <p:pic>
          <p:nvPicPr>
            <p:cNvPr id="45" name="Picture 2" descr="C:\Users\User\Desktop\花シェルジュ\shutterstock_1260504298.jp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-4248422" y="3420294"/>
              <a:ext cx="4935537" cy="3343603"/>
            </a:xfrm>
            <a:prstGeom prst="rect">
              <a:avLst/>
            </a:prstGeom>
            <a:noFill/>
          </p:spPr>
        </p:pic>
        <p:pic>
          <p:nvPicPr>
            <p:cNvPr id="47" name="Picture 2" descr="C:\Users\User\Desktop\花シェルジュ\shutterstock_1260504298.jpg"/>
            <p:cNvPicPr>
              <a:picLocks noChangeAspect="1" noChangeArrowheads="1"/>
            </p:cNvPicPr>
            <p:nvPr/>
          </p:nvPicPr>
          <p:blipFill>
            <a:blip r:embed="rId2" cstate="print"/>
            <a:srcRect l="70427"/>
            <a:stretch>
              <a:fillRect/>
            </a:stretch>
          </p:blipFill>
          <p:spPr bwMode="auto">
            <a:xfrm>
              <a:off x="504106" y="3420294"/>
              <a:ext cx="1459606" cy="3343603"/>
            </a:xfrm>
            <a:prstGeom prst="rect">
              <a:avLst/>
            </a:prstGeom>
            <a:noFill/>
          </p:spPr>
        </p:pic>
        <p:pic>
          <p:nvPicPr>
            <p:cNvPr id="49" name="Picture 2" descr="C:\Users\User\Desktop\花シェルジュ\shutterstock_1260504298.jpg"/>
            <p:cNvPicPr>
              <a:picLocks noChangeAspect="1" noChangeArrowheads="1"/>
            </p:cNvPicPr>
            <p:nvPr/>
          </p:nvPicPr>
          <p:blipFill>
            <a:blip r:embed="rId2" cstate="print"/>
            <a:srcRect l="70427"/>
            <a:stretch>
              <a:fillRect/>
            </a:stretch>
          </p:blipFill>
          <p:spPr bwMode="auto">
            <a:xfrm>
              <a:off x="1728242" y="3420294"/>
              <a:ext cx="1459606" cy="3343603"/>
            </a:xfrm>
            <a:prstGeom prst="rect">
              <a:avLst/>
            </a:prstGeom>
            <a:noFill/>
          </p:spPr>
        </p:pic>
      </p:grpSp>
      <p:sp>
        <p:nvSpPr>
          <p:cNvPr id="83" name="角丸四角形 82"/>
          <p:cNvSpPr/>
          <p:nvPr/>
        </p:nvSpPr>
        <p:spPr bwMode="auto">
          <a:xfrm>
            <a:off x="521122" y="9226860"/>
            <a:ext cx="1510878" cy="260040"/>
          </a:xfrm>
          <a:prstGeom prst="roundRect">
            <a:avLst/>
          </a:prstGeom>
          <a:solidFill>
            <a:srgbClr val="FF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6857" tIns="53428" rIns="106857" bIns="5342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683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81" name="角丸四角形 80"/>
          <p:cNvSpPr/>
          <p:nvPr/>
        </p:nvSpPr>
        <p:spPr bwMode="auto">
          <a:xfrm>
            <a:off x="508422" y="8756960"/>
            <a:ext cx="702394" cy="247154"/>
          </a:xfrm>
          <a:prstGeom prst="roundRect">
            <a:avLst/>
          </a:prstGeom>
          <a:solidFill>
            <a:srgbClr val="FF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6857" tIns="53428" rIns="106857" bIns="5342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683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82" name="角丸四角形 81"/>
          <p:cNvSpPr/>
          <p:nvPr/>
        </p:nvSpPr>
        <p:spPr bwMode="auto">
          <a:xfrm>
            <a:off x="508422" y="8278304"/>
            <a:ext cx="702394" cy="247154"/>
          </a:xfrm>
          <a:prstGeom prst="roundRect">
            <a:avLst/>
          </a:prstGeom>
          <a:solidFill>
            <a:srgbClr val="FF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6857" tIns="53428" rIns="106857" bIns="5342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683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80" name="角丸四角形 79"/>
          <p:cNvSpPr/>
          <p:nvPr/>
        </p:nvSpPr>
        <p:spPr bwMode="auto">
          <a:xfrm>
            <a:off x="508422" y="7330498"/>
            <a:ext cx="702394" cy="247154"/>
          </a:xfrm>
          <a:prstGeom prst="roundRect">
            <a:avLst/>
          </a:prstGeom>
          <a:solidFill>
            <a:srgbClr val="FF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6857" tIns="53428" rIns="106857" bIns="5342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683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37" name="正方形/長方形 36"/>
          <p:cNvSpPr/>
          <p:nvPr/>
        </p:nvSpPr>
        <p:spPr bwMode="auto">
          <a:xfrm>
            <a:off x="0" y="9774308"/>
            <a:ext cx="7200900" cy="666680"/>
          </a:xfrm>
          <a:prstGeom prst="rect">
            <a:avLst/>
          </a:prstGeom>
          <a:solidFill>
            <a:srgbClr val="FF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12434" tIns="56216" rIns="112434" bIns="56216" numCol="1" rtlCol="0" anchor="ctr" anchorCtr="0" compatLnSpc="1">
            <a:prstTxWarp prst="textNoShape">
              <a:avLst/>
            </a:prstTxWarp>
          </a:bodyPr>
          <a:lstStyle/>
          <a:p>
            <a:pPr defTabSz="1124148"/>
            <a:endParaRPr lang="ja-JP" altLang="en-US" sz="1100" dirty="0">
              <a:solidFill>
                <a:srgbClr val="000000"/>
              </a:solidFill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29" name="正方形/長方形 28"/>
          <p:cNvSpPr/>
          <p:nvPr/>
        </p:nvSpPr>
        <p:spPr bwMode="auto">
          <a:xfrm>
            <a:off x="288032" y="9829520"/>
            <a:ext cx="7056834" cy="518400"/>
          </a:xfrm>
          <a:prstGeom prst="rect">
            <a:avLst/>
          </a:prstGeom>
          <a:noFill/>
          <a:ln w="9525"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lIns="91421" tIns="45710" rIns="91421" bIns="45710" anchor="ctr"/>
          <a:lstStyle/>
          <a:p>
            <a:pPr>
              <a:spcBef>
                <a:spcPct val="10000"/>
              </a:spcBef>
              <a:defRPr/>
            </a:pPr>
            <a:endParaRPr lang="en-US" altLang="ja-JP" sz="9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  <a:p>
            <a:pPr>
              <a:spcBef>
                <a:spcPct val="10000"/>
              </a:spcBef>
              <a:defRPr/>
            </a:pP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TEL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 </a:t>
            </a: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03–6228–4046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(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平日</a:t>
            </a: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10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時～</a:t>
            </a: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17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時</a:t>
            </a: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)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FAX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 </a:t>
            </a: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03–3541-1339</a:t>
            </a:r>
            <a:r>
              <a:rPr lang="ja-JP" altLang="en-US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　</a:t>
            </a: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E-mail</a:t>
            </a:r>
            <a:r>
              <a:rPr lang="ja-JP" altLang="en-US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：</a:t>
            </a:r>
            <a:r>
              <a:rPr lang="en-US" altLang="ja-JP" sz="9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 </a:t>
            </a:r>
            <a:r>
              <a:rPr lang="en-US" altLang="ja-JP" sz="1200" dirty="0">
                <a:solidFill>
                  <a:srgbClr val="000000"/>
                </a:solidFill>
                <a:latin typeface="メイリオ" pitchFamily="50" charset="-128"/>
                <a:ea typeface="メイリオ" pitchFamily="50" charset="-128"/>
                <a:cs typeface="メイリオ" pitchFamily="50" charset="-128"/>
              </a:rPr>
              <a:t>flower@fooddiscovery.jp</a:t>
            </a:r>
            <a:endParaRPr lang="ja-JP" altLang="en-US" sz="900" dirty="0">
              <a:solidFill>
                <a:srgbClr val="000000"/>
              </a:solidFill>
              <a:latin typeface="メイリオ" pitchFamily="50" charset="-128"/>
              <a:ea typeface="メイリオ" pitchFamily="50" charset="-128"/>
              <a:cs typeface="メイリオ" pitchFamily="50" charset="-128"/>
            </a:endParaRPr>
          </a:p>
        </p:txBody>
      </p:sp>
      <p:pic>
        <p:nvPicPr>
          <p:cNvPr id="1026" name="Picture 2" descr="C:\Users\User\Desktop\花シェルジュ\9f0f4fc22bfa118cfe76a33ff9a140d7_m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816202" y="8273858"/>
            <a:ext cx="2090328" cy="1393552"/>
          </a:xfrm>
          <a:prstGeom prst="rect">
            <a:avLst/>
          </a:prstGeom>
          <a:noFill/>
        </p:spPr>
      </p:pic>
      <p:sp>
        <p:nvSpPr>
          <p:cNvPr id="31" name="テキスト ボックス 30"/>
          <p:cNvSpPr txBox="1"/>
          <p:nvPr/>
        </p:nvSpPr>
        <p:spPr>
          <a:xfrm>
            <a:off x="2786340" y="107926"/>
            <a:ext cx="2326278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600" dirty="0">
                <a:solidFill>
                  <a:srgbClr val="6633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花のある暮らしを提案する</a:t>
            </a:r>
            <a:endParaRPr kumimoji="1" lang="en-US" altLang="ja-JP" sz="1600" dirty="0">
              <a:solidFill>
                <a:srgbClr val="663300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288082" y="3333185"/>
            <a:ext cx="6768199" cy="143116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400" dirty="0">
                <a:latin typeface="HGP創英ﾌﾟﾚｾﾞﾝｽEB" pitchFamily="18" charset="-128"/>
                <a:ea typeface="HGP創英ﾌﾟﾚｾﾞﾝｽEB" pitchFamily="18" charset="-128"/>
              </a:rPr>
              <a:t>花を大切に扱い、奥深い花の世界を迷うことなく案内し、良い花を届けられる人。</a:t>
            </a:r>
            <a:endParaRPr kumimoji="1" lang="en-US" altLang="ja-JP" sz="1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1400" dirty="0">
                <a:latin typeface="HGP創英ﾌﾟﾚｾﾞﾝｽEB" pitchFamily="18" charset="-128"/>
                <a:ea typeface="HGP創英ﾌﾟﾚｾﾞﾝｽEB" pitchFamily="18" charset="-128"/>
              </a:rPr>
              <a:t>それが</a:t>
            </a:r>
            <a:r>
              <a:rPr lang="ja-JP" altLang="en-US" sz="1600" dirty="0">
                <a:solidFill>
                  <a:srgbClr val="FF00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「</a:t>
            </a:r>
            <a:r>
              <a:rPr lang="ja-JP" altLang="en-US" sz="1600" b="1" dirty="0">
                <a:solidFill>
                  <a:srgbClr val="FF00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花シェルジュ</a:t>
            </a:r>
            <a:r>
              <a:rPr lang="ja-JP" altLang="en-US" sz="1600" dirty="0">
                <a:solidFill>
                  <a:srgbClr val="FF00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」</a:t>
            </a:r>
            <a:r>
              <a:rPr lang="ja-JP" altLang="en-US" sz="1400" dirty="0">
                <a:latin typeface="HGP創英ﾌﾟﾚｾﾞﾝｽEB" pitchFamily="18" charset="-128"/>
                <a:ea typeface="HGP創英ﾌﾟﾚｾﾞﾝｽEB" pitchFamily="18" charset="-128"/>
              </a:rPr>
              <a:t>です。</a:t>
            </a:r>
            <a:endParaRPr lang="en-US" altLang="ja-JP" sz="1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lnSpc>
                <a:spcPts val="900"/>
              </a:lnSpc>
            </a:pPr>
            <a:endParaRPr lang="en-US" altLang="ja-JP" sz="1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1400" dirty="0">
                <a:latin typeface="HGP創英ﾌﾟﾚｾﾞﾝｽEB" pitchFamily="18" charset="-128"/>
                <a:ea typeface="HGP創英ﾌﾟﾚｾﾞﾝｽEB" pitchFamily="18" charset="-128"/>
              </a:rPr>
              <a:t>生活者が、日常に花を取り入れ、心豊かな暮らしを楽しむことができるように、</a:t>
            </a:r>
            <a:endParaRPr lang="en-US" altLang="ja-JP" sz="1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1400" dirty="0">
                <a:latin typeface="HGP創英ﾌﾟﾚｾﾞﾝｽEB" pitchFamily="18" charset="-128"/>
                <a:ea typeface="HGP創英ﾌﾟﾚｾﾞﾝｽEB" pitchFamily="18" charset="-128"/>
              </a:rPr>
              <a:t>「花を売る人」から「花のある暮らしを提案できる人」をめざしませんか？</a:t>
            </a:r>
            <a:endParaRPr lang="en-US" altLang="ja-JP" sz="1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>
              <a:lnSpc>
                <a:spcPts val="900"/>
              </a:lnSpc>
            </a:pPr>
            <a:endParaRPr lang="en-US" altLang="ja-JP" sz="1400" dirty="0"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1400" dirty="0">
                <a:latin typeface="HGP創英ﾌﾟﾚｾﾞﾝｽEB" pitchFamily="18" charset="-128"/>
                <a:ea typeface="HGP創英ﾌﾟﾚｾﾞﾝｽEB" pitchFamily="18" charset="-128"/>
              </a:rPr>
              <a:t>お花屋さんのための新しい資格認定制度「花シェルジュ」　</a:t>
            </a:r>
            <a:r>
              <a:rPr lang="en-US" altLang="ja-JP" sz="1400" dirty="0">
                <a:latin typeface="HGP創英ﾌﾟﾚｾﾞﾝｽEB" pitchFamily="18" charset="-128"/>
                <a:ea typeface="HGP創英ﾌﾟﾚｾﾞﾝｽEB" pitchFamily="18" charset="-128"/>
              </a:rPr>
              <a:t>2020</a:t>
            </a:r>
            <a:r>
              <a:rPr lang="ja-JP" altLang="en-US" sz="1400" dirty="0">
                <a:latin typeface="HGP創英ﾌﾟﾚｾﾞﾝｽEB" pitchFamily="18" charset="-128"/>
                <a:ea typeface="HGP創英ﾌﾟﾚｾﾞﾝｽEB" pitchFamily="18" charset="-128"/>
              </a:rPr>
              <a:t>年１月下旬より開講します。</a:t>
            </a:r>
            <a:endParaRPr kumimoji="1" lang="ja-JP" altLang="en-US" sz="1400" dirty="0"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288032" y="9808312"/>
            <a:ext cx="2473754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1050" dirty="0"/>
              <a:t>【</a:t>
            </a:r>
            <a:r>
              <a:rPr kumimoji="1" lang="ja-JP" altLang="en-US" sz="1050" dirty="0"/>
              <a:t>問合せ</a:t>
            </a:r>
            <a:r>
              <a:rPr kumimoji="1" lang="en-US" altLang="ja-JP" sz="1050" dirty="0"/>
              <a:t>】</a:t>
            </a:r>
            <a:r>
              <a:rPr kumimoji="1" lang="ja-JP" altLang="en-US" sz="1050" dirty="0"/>
              <a:t>　</a:t>
            </a:r>
            <a:r>
              <a:rPr lang="ja-JP" altLang="en-US" sz="1050" dirty="0"/>
              <a:t>花シェルジュ認定講座事務局</a:t>
            </a:r>
            <a:endParaRPr kumimoji="1" lang="ja-JP" altLang="en-US" sz="1050" dirty="0"/>
          </a:p>
        </p:txBody>
      </p:sp>
      <p:sp>
        <p:nvSpPr>
          <p:cNvPr id="52" name="テキスト ボックス 51"/>
          <p:cNvSpPr txBox="1"/>
          <p:nvPr/>
        </p:nvSpPr>
        <p:spPr>
          <a:xfrm>
            <a:off x="4032728" y="2844230"/>
            <a:ext cx="2937022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algn="ctr"/>
            <a:r>
              <a:rPr lang="ja-JP" altLang="en-US" sz="1050" u="sng" dirty="0">
                <a:solidFill>
                  <a:srgbClr val="6633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農林水産省　次世代国産花</a:t>
            </a:r>
            <a:r>
              <a:rPr lang="ja-JP" altLang="en-US" sz="1050" u="sng" dirty="0" err="1">
                <a:solidFill>
                  <a:srgbClr val="6633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き</a:t>
            </a:r>
            <a:r>
              <a:rPr lang="ja-JP" altLang="en-US" sz="1050" u="sng" dirty="0">
                <a:solidFill>
                  <a:srgbClr val="6633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産業確立推進事業</a:t>
            </a:r>
            <a:endParaRPr lang="en-US" altLang="ja-JP" sz="1050" u="sng" dirty="0">
              <a:solidFill>
                <a:srgbClr val="663300"/>
              </a:solidFill>
              <a:latin typeface="HGP創英ﾌﾟﾚｾﾞﾝｽEB" pitchFamily="18" charset="-128"/>
              <a:ea typeface="HGP創英ﾌﾟﾚｾﾞﾝｽEB" pitchFamily="18" charset="-128"/>
            </a:endParaRPr>
          </a:p>
          <a:p>
            <a:pPr algn="ctr">
              <a:lnSpc>
                <a:spcPct val="150000"/>
              </a:lnSpc>
            </a:pPr>
            <a:r>
              <a:rPr lang="ja-JP" altLang="en-US" sz="900" dirty="0">
                <a:solidFill>
                  <a:srgbClr val="663300"/>
                </a:solidFill>
                <a:latin typeface="HGP創英ﾌﾟﾚｾﾞﾝｽEB" pitchFamily="18" charset="-128"/>
                <a:ea typeface="HGP創英ﾌﾟﾚｾﾞﾝｽEB" pitchFamily="18" charset="-128"/>
              </a:rPr>
              <a:t>主催：花き生産供給力強化協議会 </a:t>
            </a:r>
          </a:p>
        </p:txBody>
      </p:sp>
      <p:sp>
        <p:nvSpPr>
          <p:cNvPr id="54" name="テキスト ボックス 53"/>
          <p:cNvSpPr txBox="1"/>
          <p:nvPr/>
        </p:nvSpPr>
        <p:spPr>
          <a:xfrm>
            <a:off x="495722" y="7330499"/>
            <a:ext cx="6552778" cy="2516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812800" indent="-812800">
              <a:tabLst>
                <a:tab pos="812800" algn="l"/>
              </a:tabLst>
            </a:pPr>
            <a:r>
              <a:rPr lang="ja-JP" altLang="en-US" sz="1050" b="1" dirty="0"/>
              <a:t>受講資格</a:t>
            </a:r>
            <a:r>
              <a:rPr lang="en-US" altLang="ja-JP" sz="1050" dirty="0"/>
              <a:t>	</a:t>
            </a:r>
            <a:r>
              <a:rPr lang="ja-JP" altLang="en-US" sz="1050" dirty="0"/>
              <a:t>花シェルジュ認定講座は、受講申込時に生花店、生花仲卸店に勤める方で、以下の①②いずれかの該当者のみ受講いただけます。</a:t>
            </a:r>
          </a:p>
          <a:p>
            <a:pPr>
              <a:tabLst>
                <a:tab pos="812800" algn="l"/>
              </a:tabLst>
            </a:pPr>
            <a:r>
              <a:rPr lang="en-US" altLang="ja-JP" sz="1050" dirty="0"/>
              <a:t>	</a:t>
            </a:r>
            <a:r>
              <a:rPr lang="ja-JP" altLang="en-US" sz="1050" dirty="0"/>
              <a:t>①花店、園芸店、量販店、仲卸等での花</a:t>
            </a:r>
            <a:r>
              <a:rPr lang="ja-JP" altLang="en-US" sz="1050" dirty="0" err="1"/>
              <a:t>きの</a:t>
            </a:r>
            <a:r>
              <a:rPr lang="ja-JP" altLang="en-US" sz="1050" dirty="0"/>
              <a:t>販売について</a:t>
            </a:r>
            <a:r>
              <a:rPr lang="en-US" altLang="ja-JP" sz="1050" dirty="0"/>
              <a:t>2</a:t>
            </a:r>
            <a:r>
              <a:rPr lang="ja-JP" altLang="en-US" sz="1050" dirty="0"/>
              <a:t>年以上の実務経験を有する方。</a:t>
            </a:r>
          </a:p>
          <a:p>
            <a:pPr>
              <a:tabLst>
                <a:tab pos="812800" algn="l"/>
              </a:tabLst>
            </a:pPr>
            <a:r>
              <a:rPr lang="en-US" altLang="ja-JP" sz="1050" dirty="0"/>
              <a:t>	</a:t>
            </a:r>
            <a:r>
              <a:rPr lang="ja-JP" altLang="en-US" sz="1050" dirty="0"/>
              <a:t>②生花にかかる専門学校、大学、短期大学、園芸系高校で花きにかかる専門教育を受けた方、</a:t>
            </a:r>
            <a:br>
              <a:rPr lang="en-US" altLang="ja-JP" sz="1050" dirty="0"/>
            </a:br>
            <a:r>
              <a:rPr lang="en-US" altLang="ja-JP" sz="1050" dirty="0"/>
              <a:t>	</a:t>
            </a:r>
            <a:r>
              <a:rPr lang="ja-JP" altLang="en-US" sz="1050" dirty="0"/>
              <a:t>または生花店での実務や各種教育、講座等において、これと同等の教育を受けた方。</a:t>
            </a:r>
          </a:p>
          <a:p>
            <a:pPr>
              <a:tabLst>
                <a:tab pos="812800" algn="l"/>
              </a:tabLst>
            </a:pPr>
            <a:endParaRPr lang="en-US" altLang="ja-JP" sz="1050" b="1" dirty="0"/>
          </a:p>
          <a:p>
            <a:pPr>
              <a:tabLst>
                <a:tab pos="812800" algn="l"/>
              </a:tabLst>
            </a:pPr>
            <a:r>
              <a:rPr kumimoji="1" lang="ja-JP" altLang="en-US" sz="1050" b="1" dirty="0"/>
              <a:t>申込方法</a:t>
            </a:r>
            <a:r>
              <a:rPr kumimoji="1" lang="en-US" altLang="ja-JP" sz="1050" dirty="0"/>
              <a:t>	</a:t>
            </a:r>
            <a:r>
              <a:rPr kumimoji="1" lang="ja-JP" altLang="en-US" sz="1050" dirty="0"/>
              <a:t>所定の申込用紙にご記入の上、</a:t>
            </a:r>
            <a:endParaRPr kumimoji="1" lang="en-US" altLang="ja-JP" sz="1050" dirty="0"/>
          </a:p>
          <a:p>
            <a:pPr>
              <a:tabLst>
                <a:tab pos="812800" algn="l"/>
              </a:tabLst>
            </a:pPr>
            <a:r>
              <a:rPr lang="en-US" altLang="ja-JP" sz="1050" dirty="0"/>
              <a:t>	</a:t>
            </a:r>
            <a:r>
              <a:rPr lang="ja-JP" altLang="en-US" sz="1050" dirty="0"/>
              <a:t>メール</a:t>
            </a:r>
            <a:r>
              <a:rPr kumimoji="1" lang="ja-JP" altLang="en-US" sz="1050" dirty="0"/>
              <a:t>または</a:t>
            </a:r>
            <a:r>
              <a:rPr lang="en-US" altLang="ja-JP" sz="1050" dirty="0"/>
              <a:t>FAX</a:t>
            </a:r>
            <a:r>
              <a:rPr kumimoji="1" lang="ja-JP" altLang="en-US" sz="1050" dirty="0" err="1"/>
              <a:t>にて</a:t>
            </a:r>
            <a:r>
              <a:rPr kumimoji="1" lang="ja-JP" altLang="en-US" sz="1050" dirty="0"/>
              <a:t>事務局宛てにご提出ください</a:t>
            </a:r>
            <a:endParaRPr kumimoji="1" lang="en-US" altLang="ja-JP" sz="1050" dirty="0"/>
          </a:p>
          <a:p>
            <a:pPr>
              <a:tabLst>
                <a:tab pos="812800" algn="l"/>
              </a:tabLst>
            </a:pPr>
            <a:endParaRPr lang="en-US" altLang="ja-JP" sz="1050" b="1" dirty="0"/>
          </a:p>
          <a:p>
            <a:pPr>
              <a:tabLst>
                <a:tab pos="812800" algn="l"/>
              </a:tabLst>
            </a:pPr>
            <a:r>
              <a:rPr kumimoji="1" lang="ja-JP" altLang="en-US" sz="1050" b="1" dirty="0"/>
              <a:t>受講料</a:t>
            </a:r>
            <a:r>
              <a:rPr kumimoji="1" lang="en-US" altLang="ja-JP" sz="1050" dirty="0"/>
              <a:t>	</a:t>
            </a:r>
            <a:r>
              <a:rPr kumimoji="1" lang="ja-JP" altLang="en-US" sz="1050" dirty="0"/>
              <a:t>無料</a:t>
            </a:r>
            <a:endParaRPr kumimoji="1" lang="en-US" altLang="ja-JP" sz="1050" dirty="0"/>
          </a:p>
          <a:p>
            <a:pPr>
              <a:tabLst>
                <a:tab pos="812800" algn="l"/>
              </a:tabLst>
            </a:pPr>
            <a:endParaRPr lang="en-US" altLang="ja-JP" sz="1050" dirty="0"/>
          </a:p>
          <a:p>
            <a:pPr>
              <a:tabLst>
                <a:tab pos="812800" algn="l"/>
              </a:tabLst>
            </a:pPr>
            <a:endParaRPr lang="en-US" altLang="ja-JP" sz="1050" dirty="0"/>
          </a:p>
          <a:p>
            <a:pPr>
              <a:tabLst>
                <a:tab pos="812800" algn="l"/>
              </a:tabLst>
            </a:pPr>
            <a:r>
              <a:rPr kumimoji="1" lang="ja-JP" altLang="en-US" sz="1050" b="1" dirty="0"/>
              <a:t>前期セミナー 開催日程　　　　</a:t>
            </a:r>
            <a:r>
              <a:rPr kumimoji="1" lang="en-US" altLang="ja-JP" sz="1050" dirty="0"/>
              <a:t>2020</a:t>
            </a:r>
            <a:r>
              <a:rPr kumimoji="1" lang="ja-JP" altLang="en-US" sz="1050" dirty="0"/>
              <a:t>年</a:t>
            </a:r>
            <a:r>
              <a:rPr kumimoji="1" lang="en-US" altLang="ja-JP" sz="1050" dirty="0"/>
              <a:t>1</a:t>
            </a:r>
            <a:r>
              <a:rPr kumimoji="1" lang="ja-JP" altLang="en-US" sz="1050" dirty="0"/>
              <a:t>月下旬より全国</a:t>
            </a:r>
            <a:r>
              <a:rPr kumimoji="1" lang="en-US" altLang="ja-JP" sz="1050" dirty="0"/>
              <a:t>12</a:t>
            </a:r>
            <a:r>
              <a:rPr kumimoji="1" lang="ja-JP" altLang="en-US" sz="1050" dirty="0"/>
              <a:t>か所で開講予定</a:t>
            </a:r>
            <a:endParaRPr kumimoji="1" lang="en-US" altLang="ja-JP" sz="1050" dirty="0"/>
          </a:p>
          <a:p>
            <a:pPr>
              <a:tabLst>
                <a:tab pos="812800" algn="l"/>
              </a:tabLst>
            </a:pPr>
            <a:r>
              <a:rPr lang="ja-JP" altLang="en-US" sz="1050" dirty="0"/>
              <a:t>　　　　　　　　　　　　　　　　　　　　</a:t>
            </a:r>
            <a:r>
              <a:rPr lang="ja-JP" altLang="en-US" sz="900" dirty="0"/>
              <a:t> </a:t>
            </a:r>
            <a:r>
              <a:rPr lang="en-US" altLang="ja-JP" sz="900" dirty="0"/>
              <a:t>※</a:t>
            </a:r>
            <a:r>
              <a:rPr lang="ja-JP" altLang="en-US" sz="900" dirty="0"/>
              <a:t>裏面　開催日程表をご覧ください</a:t>
            </a:r>
            <a:endParaRPr kumimoji="1" lang="en-US" altLang="ja-JP" sz="1050" dirty="0"/>
          </a:p>
          <a:p>
            <a:pPr>
              <a:tabLst>
                <a:tab pos="623888" algn="l"/>
                <a:tab pos="2159000" algn="l"/>
              </a:tabLst>
            </a:pPr>
            <a:endParaRPr lang="en-US" altLang="ja-JP" sz="1050" dirty="0"/>
          </a:p>
        </p:txBody>
      </p:sp>
      <p:graphicFrame>
        <p:nvGraphicFramePr>
          <p:cNvPr id="56" name="表 55"/>
          <p:cNvGraphicFramePr>
            <a:graphicFrameLocks noGrp="1"/>
          </p:cNvGraphicFramePr>
          <p:nvPr/>
        </p:nvGraphicFramePr>
        <p:xfrm>
          <a:off x="495722" y="5178683"/>
          <a:ext cx="3392760" cy="1771072"/>
        </p:xfrm>
        <a:graphic>
          <a:graphicData uri="http://schemas.openxmlformats.org/drawingml/2006/table">
            <a:tbl>
              <a:tblPr firstRow="1" bandRow="1">
                <a:tableStyleId>{5940675A-B579-460E-94D1-54222C63F5DA}</a:tableStyleId>
              </a:tblPr>
              <a:tblGrid>
                <a:gridCol w="102256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70197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68052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前期</a:t>
                      </a:r>
                      <a:r>
                        <a:rPr kumimoji="1" lang="ja-JP" altLang="en-US" sz="1050" kern="1200" dirty="0">
                          <a:solidFill>
                            <a:schemeClr val="tx1"/>
                          </a:solidFill>
                          <a:latin typeface="+mn-lt"/>
                          <a:ea typeface="+mn-ea"/>
                          <a:cs typeface="+mn-cs"/>
                        </a:rPr>
                        <a:t>セミナー</a:t>
                      </a:r>
                      <a:endParaRPr kumimoji="1" lang="en-US" altLang="ja-JP" sz="1050" kern="1200" dirty="0">
                        <a:solidFill>
                          <a:schemeClr val="tx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・花シェルジュの役割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・花</a:t>
                      </a:r>
                      <a:r>
                        <a:rPr kumimoji="1" lang="ja-JP" altLang="en-US" sz="1050" dirty="0" err="1"/>
                        <a:t>きの</a:t>
                      </a:r>
                      <a:r>
                        <a:rPr kumimoji="1" lang="ja-JP" altLang="en-US" sz="1050" dirty="0"/>
                        <a:t>品質管理の基礎</a:t>
                      </a:r>
                      <a:endParaRPr kumimoji="1" lang="en-US" altLang="ja-JP" sz="1050" dirty="0"/>
                    </a:p>
                    <a:p>
                      <a:pPr marL="0" marR="0" indent="0" algn="l" defTabSz="962223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050" dirty="0"/>
                        <a:t>・店舗での品質管理の進め方について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後期セミナー</a:t>
                      </a:r>
                      <a:endParaRPr kumimoji="1" lang="en-US" altLang="ja-JP" sz="900" b="0" i="0" u="none" strike="noStrike" kern="1200" cap="none" spc="0" normalizeH="0" baseline="0" noProof="0" dirty="0">
                        <a:ln>
                          <a:noFill/>
                        </a:ln>
                        <a:solidFill>
                          <a:srgbClr val="FF0000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/>
                        <a:t>・花シェルジュコミュニケーション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・花</a:t>
                      </a:r>
                      <a:r>
                        <a:rPr kumimoji="1" lang="ja-JP" altLang="en-US" sz="1050" dirty="0" err="1"/>
                        <a:t>きの</a:t>
                      </a:r>
                      <a:r>
                        <a:rPr kumimoji="1" lang="ja-JP" altLang="en-US" sz="1050" dirty="0"/>
                        <a:t>生産と流通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・花文化</a:t>
                      </a:r>
                      <a:endParaRPr kumimoji="1" lang="en-US" altLang="ja-JP" sz="1050" dirty="0"/>
                    </a:p>
                    <a:p>
                      <a:r>
                        <a:rPr kumimoji="1" lang="ja-JP" altLang="en-US" sz="1050" dirty="0"/>
                        <a:t>・ライフスタイルの提案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68052"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認定試験</a:t>
                      </a:r>
                      <a:endParaRPr kumimoji="1" lang="en-US" altLang="ja-JP" sz="1050" dirty="0">
                        <a:solidFill>
                          <a:schemeClr val="tx1"/>
                        </a:solidFill>
                      </a:endParaRPr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r>
                        <a:rPr kumimoji="1" lang="ja-JP" altLang="en-US" sz="1050" dirty="0">
                          <a:solidFill>
                            <a:schemeClr val="tx1"/>
                          </a:solidFill>
                        </a:rPr>
                        <a:t>・後期セミナー終了後、筆記試験</a:t>
                      </a:r>
                    </a:p>
                  </a:txBody>
                  <a:tcPr anchor="ctr"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pSp>
        <p:nvGrpSpPr>
          <p:cNvPr id="3" name="グループ化 74"/>
          <p:cNvGrpSpPr/>
          <p:nvPr/>
        </p:nvGrpSpPr>
        <p:grpSpPr>
          <a:xfrm>
            <a:off x="444309" y="4860454"/>
            <a:ext cx="843501" cy="246221"/>
            <a:chOff x="596709" y="5190297"/>
            <a:chExt cx="843501" cy="246221"/>
          </a:xfrm>
        </p:grpSpPr>
        <p:sp>
          <p:nvSpPr>
            <p:cNvPr id="74" name="角丸四角形 73"/>
            <p:cNvSpPr/>
            <p:nvPr/>
          </p:nvSpPr>
          <p:spPr bwMode="auto">
            <a:xfrm>
              <a:off x="614214" y="5210969"/>
              <a:ext cx="792088" cy="216024"/>
            </a:xfrm>
            <a:prstGeom prst="roundRect">
              <a:avLst/>
            </a:prstGeom>
            <a:solidFill>
              <a:srgbClr val="FFCCCC"/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none" lIns="106857" tIns="53428" rIns="106857" bIns="53428" numCol="1" rtlCol="0" anchor="ctr" anchorCtr="0" compatLnSpc="1">
              <a:prstTxWarp prst="textNoShape">
                <a:avLst/>
              </a:prstTxWarp>
            </a:bodyPr>
            <a:lstStyle/>
            <a:p>
              <a:pPr marL="0" marR="0" indent="0" algn="l" defTabSz="1068388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1" lang="ja-JP" altLang="en-US" sz="1000" b="0" i="0" u="none" strike="noStrike" cap="none" normalizeH="0" baseline="0" dirty="0">
                <a:ln>
                  <a:noFill/>
                </a:ln>
                <a:solidFill>
                  <a:schemeClr val="tx2"/>
                </a:solidFill>
                <a:effectLst/>
                <a:latin typeface="HGP教科書体" pitchFamily="18" charset="-128"/>
                <a:ea typeface="HGP教科書体" pitchFamily="18" charset="-128"/>
              </a:endParaRPr>
            </a:p>
          </p:txBody>
        </p:sp>
        <p:sp>
          <p:nvSpPr>
            <p:cNvPr id="72" name="テキスト ボックス 71"/>
            <p:cNvSpPr txBox="1"/>
            <p:nvPr/>
          </p:nvSpPr>
          <p:spPr>
            <a:xfrm>
              <a:off x="596709" y="5190297"/>
              <a:ext cx="843501" cy="24622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kumimoji="1" lang="ja-JP" altLang="en-US" sz="1000" b="1" dirty="0"/>
                <a:t>カリキュラム</a:t>
              </a:r>
            </a:p>
          </p:txBody>
        </p:sp>
      </p:grpSp>
      <p:sp>
        <p:nvSpPr>
          <p:cNvPr id="39" name="テキスト ボックス 38"/>
          <p:cNvSpPr txBox="1"/>
          <p:nvPr/>
        </p:nvSpPr>
        <p:spPr>
          <a:xfrm>
            <a:off x="2660857" y="381444"/>
            <a:ext cx="954107" cy="1015663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60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花</a:t>
            </a:r>
            <a:endParaRPr kumimoji="1" lang="ja-JP" altLang="en-US" sz="4400" dirty="0">
              <a:ln w="18415" cmpd="sng">
                <a:noFill/>
                <a:prstDash val="solid"/>
              </a:ln>
              <a:solidFill>
                <a:srgbClr val="FFFFFF"/>
              </a:solidFill>
              <a:effectLst>
                <a:glow rad="101600">
                  <a:schemeClr val="bg1">
                    <a:alpha val="60000"/>
                  </a:schemeClr>
                </a:glo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0" name="正方形/長方形 39"/>
          <p:cNvSpPr/>
          <p:nvPr/>
        </p:nvSpPr>
        <p:spPr>
          <a:xfrm>
            <a:off x="4692018" y="1240218"/>
            <a:ext cx="2339102" cy="73866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2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認定講座</a:t>
            </a:r>
            <a:endParaRPr lang="ja-JP" altLang="en-US" sz="4200" dirty="0"/>
          </a:p>
        </p:txBody>
      </p:sp>
      <p:sp>
        <p:nvSpPr>
          <p:cNvPr id="41" name="正方形/長方形 40"/>
          <p:cNvSpPr/>
          <p:nvPr/>
        </p:nvSpPr>
        <p:spPr>
          <a:xfrm>
            <a:off x="3355564" y="583516"/>
            <a:ext cx="2448106" cy="754053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ja-JP" altLang="en-US" sz="4300" dirty="0">
                <a:ln w="18415" cmpd="sng">
                  <a:noFill/>
                  <a:prstDash val="solid"/>
                </a:ln>
                <a:solidFill>
                  <a:srgbClr val="FFFFFF"/>
                </a:solidFill>
                <a:effectLst>
                  <a:glow rad="101600">
                    <a:schemeClr val="bg1">
                      <a:alpha val="60000"/>
                    </a:schemeClr>
                  </a:glo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シェルジュ</a:t>
            </a:r>
            <a:endParaRPr lang="ja-JP" altLang="en-US" sz="4300" dirty="0"/>
          </a:p>
        </p:txBody>
      </p:sp>
      <p:sp>
        <p:nvSpPr>
          <p:cNvPr id="35" name="テキスト ボックス 34"/>
          <p:cNvSpPr txBox="1"/>
          <p:nvPr/>
        </p:nvSpPr>
        <p:spPr>
          <a:xfrm>
            <a:off x="2700646" y="408732"/>
            <a:ext cx="4301177" cy="1538883"/>
          </a:xfrm>
          <a:prstGeom prst="rect">
            <a:avLst/>
          </a:prstGeom>
          <a:noFill/>
        </p:spPr>
        <p:txBody>
          <a:bodyPr wrap="none" rtlCol="0">
            <a:spAutoFit/>
            <a:scene3d>
              <a:camera prst="orthographicFront"/>
              <a:lightRig rig="threePt" dir="t"/>
            </a:scene3d>
            <a:sp3d extrusionH="57150">
              <a:bevelT h="25400" prst="softRound"/>
            </a:sp3d>
          </a:bodyPr>
          <a:lstStyle/>
          <a:p>
            <a:r>
              <a:rPr kumimoji="1" lang="ja-JP" altLang="en-US" sz="5400" b="1" dirty="0">
                <a:ln>
                  <a:solidFill>
                    <a:srgbClr val="FF0000"/>
                  </a:solidFill>
                </a:ln>
                <a:solidFill>
                  <a:srgbClr val="FF505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花</a:t>
            </a:r>
            <a:r>
              <a:rPr kumimoji="1" lang="ja-JP" altLang="en-US" sz="4000" b="1" dirty="0">
                <a:ln>
                  <a:solidFill>
                    <a:srgbClr val="FF0000"/>
                  </a:solidFill>
                </a:ln>
                <a:solidFill>
                  <a:srgbClr val="FF505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シェルジュ</a:t>
            </a:r>
            <a:endParaRPr kumimoji="1" lang="en-US" altLang="ja-JP" sz="4000" b="1" dirty="0">
              <a:ln>
                <a:solidFill>
                  <a:srgbClr val="FF0000"/>
                </a:solidFill>
              </a:ln>
              <a:solidFill>
                <a:srgbClr val="FF5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  <a:p>
            <a:r>
              <a:rPr lang="ja-JP" altLang="en-US" sz="4000" b="1" dirty="0">
                <a:ln>
                  <a:solidFill>
                    <a:srgbClr val="FF0000"/>
                  </a:solidFill>
                </a:ln>
                <a:solidFill>
                  <a:srgbClr val="FF5050"/>
                </a:solidFill>
                <a:effectLst>
                  <a:outerShdw blurRad="50800" dist="38100" dir="8100000" algn="tr" rotWithShape="0">
                    <a:prstClr val="black">
                      <a:alpha val="40000"/>
                    </a:prstClr>
                  </a:outerShdw>
                </a:effectLst>
                <a:latin typeface="HGP創英ﾌﾟﾚｾﾞﾝｽEB" pitchFamily="18" charset="-128"/>
                <a:ea typeface="HGP創英ﾌﾟﾚｾﾞﾝｽEB" pitchFamily="18" charset="-128"/>
              </a:rPr>
              <a:t>　　　　　　認定講座</a:t>
            </a:r>
            <a:endParaRPr kumimoji="1" lang="ja-JP" altLang="en-US" sz="4000" b="1" dirty="0">
              <a:ln>
                <a:solidFill>
                  <a:srgbClr val="FF0000"/>
                </a:solidFill>
              </a:ln>
              <a:solidFill>
                <a:srgbClr val="FF5050"/>
              </a:solidFill>
              <a:effectLst>
                <a:outerShdw blurRad="50800" dist="38100" dir="8100000" algn="tr" rotWithShape="0">
                  <a:prstClr val="black">
                    <a:alpha val="40000"/>
                  </a:prstClr>
                </a:outerShdw>
              </a:effectLst>
              <a:latin typeface="HGP創英ﾌﾟﾚｾﾞﾝｽEB" pitchFamily="18" charset="-128"/>
              <a:ea typeface="HGP創英ﾌﾟﾚｾﾞﾝｽEB" pitchFamily="18" charset="-128"/>
            </a:endParaRPr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20130" y="6933878"/>
            <a:ext cx="2890535" cy="2308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en-US" altLang="ja-JP" sz="900" dirty="0"/>
              <a:t>※</a:t>
            </a:r>
            <a:r>
              <a:rPr kumimoji="1" lang="ja-JP" altLang="en-US" sz="900" dirty="0"/>
              <a:t>カリキュラムは予告なく変更される可能性があります。</a:t>
            </a:r>
          </a:p>
        </p:txBody>
      </p:sp>
      <p:sp>
        <p:nvSpPr>
          <p:cNvPr id="50" name="角丸四角形 49"/>
          <p:cNvSpPr/>
          <p:nvPr/>
        </p:nvSpPr>
        <p:spPr bwMode="auto">
          <a:xfrm>
            <a:off x="4422007" y="4860454"/>
            <a:ext cx="2016224" cy="216024"/>
          </a:xfrm>
          <a:prstGeom prst="roundRect">
            <a:avLst/>
          </a:prstGeom>
          <a:solidFill>
            <a:srgbClr val="FF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06857" tIns="53428" rIns="106857" bIns="53428" numCol="1" rtlCol="0" anchor="ctr" anchorCtr="0" compatLnSpc="1">
            <a:prstTxWarp prst="textNoShape">
              <a:avLst/>
            </a:prstTxWarp>
          </a:bodyPr>
          <a:lstStyle/>
          <a:p>
            <a:pPr marL="0" marR="0" indent="0" algn="l" defTabSz="1068388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1" lang="ja-JP" altLang="en-US" sz="1000" b="0" i="0" u="none" strike="noStrike" cap="none" normalizeH="0" baseline="0" dirty="0">
              <a:ln>
                <a:noFill/>
              </a:ln>
              <a:solidFill>
                <a:schemeClr val="tx2"/>
              </a:solidFill>
              <a:effectLst/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51" name="テキスト ボックス 50"/>
          <p:cNvSpPr txBox="1"/>
          <p:nvPr/>
        </p:nvSpPr>
        <p:spPr>
          <a:xfrm>
            <a:off x="4402957" y="4860454"/>
            <a:ext cx="2077813" cy="24622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00" b="1" dirty="0"/>
              <a:t>花シェルジュ資格取得までのフロー</a:t>
            </a:r>
          </a:p>
        </p:txBody>
      </p:sp>
      <p:sp>
        <p:nvSpPr>
          <p:cNvPr id="53" name="テキスト ボックス 52"/>
          <p:cNvSpPr txBox="1"/>
          <p:nvPr/>
        </p:nvSpPr>
        <p:spPr>
          <a:xfrm>
            <a:off x="4478096" y="5528685"/>
            <a:ext cx="492443" cy="1636025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00" dirty="0"/>
              <a:t>品質管理チェックシート提出</a:t>
            </a:r>
          </a:p>
          <a:p>
            <a:r>
              <a:rPr kumimoji="1" lang="ja-JP" altLang="en-US" sz="1000" dirty="0"/>
              <a:t>セミナー受講</a:t>
            </a:r>
          </a:p>
        </p:txBody>
      </p:sp>
      <p:sp>
        <p:nvSpPr>
          <p:cNvPr id="55" name="テキスト ボックス 54"/>
          <p:cNvSpPr txBox="1"/>
          <p:nvPr/>
        </p:nvSpPr>
        <p:spPr>
          <a:xfrm>
            <a:off x="5190218" y="5528685"/>
            <a:ext cx="492443" cy="820096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00" dirty="0"/>
              <a:t>認定試験</a:t>
            </a:r>
            <a:endParaRPr lang="en-US" altLang="ja-JP" sz="1000" dirty="0"/>
          </a:p>
          <a:p>
            <a:r>
              <a:rPr kumimoji="1" lang="ja-JP" altLang="en-US" sz="1000" dirty="0"/>
              <a:t>セミナー受講</a:t>
            </a:r>
          </a:p>
        </p:txBody>
      </p:sp>
      <p:sp>
        <p:nvSpPr>
          <p:cNvPr id="59" name="テキスト ボックス 58"/>
          <p:cNvSpPr txBox="1"/>
          <p:nvPr/>
        </p:nvSpPr>
        <p:spPr>
          <a:xfrm>
            <a:off x="4924897" y="5233352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92D050"/>
                </a:solidFill>
              </a:rPr>
              <a:t>→</a:t>
            </a:r>
          </a:p>
        </p:txBody>
      </p:sp>
      <p:sp>
        <p:nvSpPr>
          <p:cNvPr id="61" name="テキスト ボックス 60"/>
          <p:cNvSpPr txBox="1"/>
          <p:nvPr/>
        </p:nvSpPr>
        <p:spPr>
          <a:xfrm>
            <a:off x="4476466" y="5234559"/>
            <a:ext cx="480313" cy="258227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1000" b="1" dirty="0"/>
              <a:t>前期</a:t>
            </a:r>
          </a:p>
        </p:txBody>
      </p:sp>
      <p:sp>
        <p:nvSpPr>
          <p:cNvPr id="63" name="テキスト ボックス 62"/>
          <p:cNvSpPr txBox="1"/>
          <p:nvPr/>
        </p:nvSpPr>
        <p:spPr>
          <a:xfrm>
            <a:off x="5190450" y="5234559"/>
            <a:ext cx="480313" cy="258227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100"/>
              </a:lnSpc>
            </a:pPr>
            <a:r>
              <a:rPr lang="ja-JP" altLang="en-US" sz="1000" b="1" dirty="0"/>
              <a:t>後</a:t>
            </a:r>
            <a:r>
              <a:rPr kumimoji="1" lang="ja-JP" altLang="en-US" sz="1000" b="1" dirty="0"/>
              <a:t>期</a:t>
            </a:r>
          </a:p>
        </p:txBody>
      </p:sp>
      <p:sp>
        <p:nvSpPr>
          <p:cNvPr id="65" name="テキスト ボックス 64"/>
          <p:cNvSpPr txBox="1"/>
          <p:nvPr/>
        </p:nvSpPr>
        <p:spPr>
          <a:xfrm>
            <a:off x="5904434" y="5229226"/>
            <a:ext cx="480313" cy="258227"/>
          </a:xfrm>
          <a:prstGeom prst="roundRect">
            <a:avLst/>
          </a:prstGeom>
          <a:noFill/>
          <a:ln>
            <a:solidFill>
              <a:srgbClr val="92D050"/>
            </a:solidFill>
          </a:ln>
        </p:spPr>
        <p:txBody>
          <a:bodyPr wrap="square" rtlCol="0" anchor="ctr">
            <a:spAutoFit/>
          </a:bodyPr>
          <a:lstStyle/>
          <a:p>
            <a:pPr>
              <a:lnSpc>
                <a:spcPts val="1100"/>
              </a:lnSpc>
            </a:pPr>
            <a:r>
              <a:rPr kumimoji="1" lang="ja-JP" altLang="en-US" sz="1000" b="1" dirty="0"/>
              <a:t>認定</a:t>
            </a:r>
          </a:p>
        </p:txBody>
      </p:sp>
      <p:sp>
        <p:nvSpPr>
          <p:cNvPr id="66" name="テキスト ボックス 65"/>
          <p:cNvSpPr txBox="1"/>
          <p:nvPr/>
        </p:nvSpPr>
        <p:spPr>
          <a:xfrm>
            <a:off x="5625927" y="5240724"/>
            <a:ext cx="325730" cy="26161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kumimoji="1" lang="ja-JP" altLang="en-US" sz="1050" dirty="0">
                <a:solidFill>
                  <a:srgbClr val="92D050"/>
                </a:solidFill>
              </a:rPr>
              <a:t>→</a:t>
            </a: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5966917" y="5528685"/>
            <a:ext cx="338554" cy="135710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ja-JP" altLang="en-US" sz="1000" dirty="0"/>
              <a:t>花シェルジュの資格認定</a:t>
            </a:r>
            <a:endParaRPr lang="en-US" altLang="ja-JP" sz="1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正方形/長方形 9"/>
          <p:cNvSpPr/>
          <p:nvPr/>
        </p:nvSpPr>
        <p:spPr bwMode="auto">
          <a:xfrm>
            <a:off x="0" y="251942"/>
            <a:ext cx="7200900" cy="1008112"/>
          </a:xfrm>
          <a:prstGeom prst="rect">
            <a:avLst/>
          </a:prstGeom>
          <a:solidFill>
            <a:srgbClr val="FFCCCC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none" lIns="112434" tIns="56216" rIns="112434" bIns="56216" numCol="1" rtlCol="0" anchor="ctr" anchorCtr="0" compatLnSpc="1">
            <a:prstTxWarp prst="textNoShape">
              <a:avLst/>
            </a:prstTxWarp>
          </a:bodyPr>
          <a:lstStyle/>
          <a:p>
            <a:pPr defTabSz="1124148"/>
            <a:endParaRPr lang="ja-JP" altLang="en-US" sz="1100" dirty="0">
              <a:solidFill>
                <a:srgbClr val="000000"/>
              </a:solidFill>
              <a:latin typeface="HGP教科書体" pitchFamily="18" charset="-128"/>
              <a:ea typeface="HGP教科書体" pitchFamily="18" charset="-128"/>
            </a:endParaRPr>
          </a:p>
        </p:txBody>
      </p:sp>
      <p:sp>
        <p:nvSpPr>
          <p:cNvPr id="3" name="テキスト ボックス 2"/>
          <p:cNvSpPr txBox="1"/>
          <p:nvPr/>
        </p:nvSpPr>
        <p:spPr>
          <a:xfrm>
            <a:off x="0" y="510357"/>
            <a:ext cx="72009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400" b="1" dirty="0"/>
              <a:t>花シェルジュ認定講座　前期セミナー日程表</a:t>
            </a:r>
          </a:p>
        </p:txBody>
      </p:sp>
      <p:graphicFrame>
        <p:nvGraphicFramePr>
          <p:cNvPr id="2053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77008686"/>
              </p:ext>
            </p:extLst>
          </p:nvPr>
        </p:nvGraphicFramePr>
        <p:xfrm>
          <a:off x="155575" y="1547813"/>
          <a:ext cx="6905625" cy="8372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063" name="Worksheet" r:id="rId3" imgW="6905744" imgH="7677170" progId="Excel.Sheet.12">
                  <p:embed/>
                </p:oleObj>
              </mc:Choice>
              <mc:Fallback>
                <p:oleObj name="Worksheet" r:id="rId3" imgW="6905744" imgH="7677170" progId="Excel.Sheet.12">
                  <p:embed/>
                  <p:pic>
                    <p:nvPicPr>
                      <p:cNvPr id="0" name="Picture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1547813"/>
                        <a:ext cx="6905625" cy="8372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bg2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</p:sld>
</file>

<file path=ppt/theme/theme1.xml><?xml version="1.0" encoding="utf-8"?>
<a:theme xmlns:a="http://schemas.openxmlformats.org/drawingml/2006/main" name="標準デザイン">
  <a:themeElements>
    <a:clrScheme name="標準デザイン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標準デザイン">
      <a:majorFont>
        <a:latin typeface="Arial"/>
        <a:ea typeface="ＭＳ Ｐゴシック"/>
        <a:cs typeface=""/>
      </a:majorFont>
      <a:minorFont>
        <a:latin typeface="Arial"/>
        <a:ea typeface="ＭＳ Ｐゴシック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9525" cap="flat" cmpd="sng" algn="ctr">
          <a:solidFill>
            <a:srgbClr val="FF505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06857" tIns="53428" rIns="106857" bIns="53428" numCol="1" rtlCol="0" anchor="ctr" anchorCtr="0" compatLnSpc="1">
        <a:prstTxWarp prst="textNoShape">
          <a:avLst/>
        </a:prstTxWarp>
      </a:bodyPr>
      <a:lstStyle>
        <a:defPPr marL="0" marR="0" indent="0" algn="l" defTabSz="10683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sz="1000" b="0" i="0" u="none" strike="noStrike" cap="none" normalizeH="0" baseline="0" dirty="0" smtClean="0">
            <a:ln>
              <a:noFill/>
            </a:ln>
            <a:solidFill>
              <a:schemeClr val="tx2"/>
            </a:solidFill>
            <a:effectLst/>
            <a:latin typeface="HGP教科書体" pitchFamily="18" charset="-128"/>
            <a:ea typeface="HGP教科書体" pitchFamily="18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bg1"/>
        </a:solidFill>
        <a:ln w="9525" cap="flat" cmpd="sng" algn="ctr">
          <a:solidFill>
            <a:srgbClr val="FF5050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none" lIns="106857" tIns="53428" rIns="106857" bIns="53428" numCol="1" anchor="ctr" anchorCtr="0" compatLnSpc="1">
        <a:prstTxWarp prst="textNoShape">
          <a:avLst/>
        </a:prstTxWarp>
      </a:bodyPr>
      <a:lstStyle>
        <a:defPPr marL="0" marR="0" indent="0" algn="l" defTabSz="1068388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1" lang="ja-JP" altLang="en-US" sz="1000" b="0" i="0" u="none" strike="noStrike" cap="none" normalizeH="0" baseline="0" smtClean="0">
            <a:ln>
              <a:noFill/>
            </a:ln>
            <a:solidFill>
              <a:schemeClr val="tx2"/>
            </a:solidFill>
            <a:effectLst/>
            <a:latin typeface="HGP教科書体" pitchFamily="18" charset="-128"/>
            <a:ea typeface="HGP教科書体" pitchFamily="18" charset="-128"/>
          </a:defRPr>
        </a:defPPr>
      </a:lstStyle>
    </a:lnDef>
  </a:objectDefaults>
  <a:extraClrSchemeLst>
    <a:extraClrScheme>
      <a:clrScheme name="標準デザイン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標準デザイン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標準デザイン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16584</TotalTime>
  <Words>447</Words>
  <Application>Microsoft Office PowerPoint</Application>
  <PresentationFormat>ユーザー設定</PresentationFormat>
  <Paragraphs>55</Paragraphs>
  <Slides>2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1</vt:i4>
      </vt:variant>
      <vt:variant>
        <vt:lpstr>スライド タイトル</vt:lpstr>
      </vt:variant>
      <vt:variant>
        <vt:i4>2</vt:i4>
      </vt:variant>
    </vt:vector>
  </HeadingPairs>
  <TitlesOfParts>
    <vt:vector size="9" baseType="lpstr">
      <vt:lpstr>HGP教科書体</vt:lpstr>
      <vt:lpstr>HGP創英ﾌﾟﾚｾﾞﾝｽEB</vt:lpstr>
      <vt:lpstr>メイリオ</vt:lpstr>
      <vt:lpstr>Arial</vt:lpstr>
      <vt:lpstr>Calibri</vt:lpstr>
      <vt:lpstr>標準デザイン</vt:lpstr>
      <vt:lpstr>Worksheet</vt:lpstr>
      <vt:lpstr>PowerPoint プレゼンテーション</vt:lpstr>
      <vt:lpstr>PowerPoint プレゼンテーション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スライド 1</dc:title>
  <dc:creator>FD</dc:creator>
  <cp:lastModifiedBy>user</cp:lastModifiedBy>
  <cp:revision>846</cp:revision>
  <cp:lastPrinted>2020-01-27T02:18:57Z</cp:lastPrinted>
  <dcterms:created xsi:type="dcterms:W3CDTF">2012-08-27T00:57:15Z</dcterms:created>
  <dcterms:modified xsi:type="dcterms:W3CDTF">2020-01-27T02:20:03Z</dcterms:modified>
</cp:coreProperties>
</file>